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734F-6A11-45EE-BE98-60BFB700817E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8DA76-2EC1-4EFF-889A-9FD00BEDE5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0629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734F-6A11-45EE-BE98-60BFB700817E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8DA76-2EC1-4EFF-889A-9FD00BEDE5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7339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734F-6A11-45EE-BE98-60BFB700817E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8DA76-2EC1-4EFF-889A-9FD00BEDE5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041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734F-6A11-45EE-BE98-60BFB700817E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8DA76-2EC1-4EFF-889A-9FD00BEDE5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353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734F-6A11-45EE-BE98-60BFB700817E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8DA76-2EC1-4EFF-889A-9FD00BEDE5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308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734F-6A11-45EE-BE98-60BFB700817E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8DA76-2EC1-4EFF-889A-9FD00BEDE5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533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734F-6A11-45EE-BE98-60BFB700817E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8DA76-2EC1-4EFF-889A-9FD00BEDE5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2077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734F-6A11-45EE-BE98-60BFB700817E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8DA76-2EC1-4EFF-889A-9FD00BEDE5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0068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734F-6A11-45EE-BE98-60BFB700817E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8DA76-2EC1-4EFF-889A-9FD00BEDE5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7055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734F-6A11-45EE-BE98-60BFB700817E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8DA76-2EC1-4EFF-889A-9FD00BEDE5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2532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A734F-6A11-45EE-BE98-60BFB700817E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8DA76-2EC1-4EFF-889A-9FD00BEDE5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36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A734F-6A11-45EE-BE98-60BFB700817E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8DA76-2EC1-4EFF-889A-9FD00BEDE5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58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2811" y="290428"/>
            <a:ext cx="9144000" cy="599258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  <a:latin typeface="Lucida Handwriting" panose="03010101010101010101" pitchFamily="66" charset="0"/>
              </a:rPr>
              <a:t>Vizi degli atti legislativi</a:t>
            </a:r>
            <a:endParaRPr lang="it-IT" dirty="0">
              <a:solidFill>
                <a:srgbClr val="FF0000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23784" y="3550508"/>
            <a:ext cx="782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VIZI</a:t>
            </a: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64757" y="1960605"/>
            <a:ext cx="1688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Lucida Handwriting" panose="03010101010101010101" pitchFamily="66" charset="0"/>
              </a:rPr>
              <a:t>«validità»</a:t>
            </a:r>
            <a:endParaRPr lang="it-IT" dirty="0">
              <a:latin typeface="Lucida Handwriting" panose="03010101010101010101" pitchFamily="66" charset="0"/>
            </a:endParaRPr>
          </a:p>
        </p:txBody>
      </p:sp>
      <p:cxnSp>
        <p:nvCxnSpPr>
          <p:cNvPr id="7" name="Connettore 2 6"/>
          <p:cNvCxnSpPr/>
          <p:nvPr/>
        </p:nvCxnSpPr>
        <p:spPr>
          <a:xfrm>
            <a:off x="1169773" y="2504303"/>
            <a:ext cx="8238" cy="906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rentesi graffa aperta 7"/>
          <p:cNvSpPr/>
          <p:nvPr/>
        </p:nvSpPr>
        <p:spPr>
          <a:xfrm>
            <a:off x="1853514" y="2504303"/>
            <a:ext cx="304800" cy="25454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570205" y="2421924"/>
            <a:ext cx="4399006" cy="477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Formali </a:t>
            </a:r>
            <a:r>
              <a:rPr lang="it-IT" sz="1400" dirty="0" smtClean="0">
                <a:sym typeface="Wingdings" panose="05000000000000000000" pitchFamily="2" charset="2"/>
              </a:rPr>
              <a:t> </a:t>
            </a:r>
            <a:r>
              <a:rPr lang="it-IT" sz="2400" dirty="0" smtClean="0">
                <a:sym typeface="Wingdings" panose="05000000000000000000" pitchFamily="2" charset="2"/>
              </a:rPr>
              <a:t> procedimento</a:t>
            </a:r>
            <a:endParaRPr lang="it-IT" sz="24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570205" y="4516224"/>
            <a:ext cx="4399006" cy="477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Sostanziali </a:t>
            </a:r>
            <a:r>
              <a:rPr lang="it-IT" sz="1400" dirty="0" smtClean="0">
                <a:sym typeface="Wingdings" panose="05000000000000000000" pitchFamily="2" charset="2"/>
              </a:rPr>
              <a:t> </a:t>
            </a:r>
            <a:r>
              <a:rPr lang="it-IT" sz="2400" dirty="0" smtClean="0">
                <a:sym typeface="Wingdings" panose="05000000000000000000" pitchFamily="2" charset="2"/>
              </a:rPr>
              <a:t> antinomia</a:t>
            </a:r>
            <a:endParaRPr lang="it-IT" sz="2400" dirty="0"/>
          </a:p>
        </p:txBody>
      </p:sp>
      <p:cxnSp>
        <p:nvCxnSpPr>
          <p:cNvPr id="12" name="Connettore 2 11"/>
          <p:cNvCxnSpPr/>
          <p:nvPr/>
        </p:nvCxnSpPr>
        <p:spPr>
          <a:xfrm flipV="1">
            <a:off x="4885038" y="1738184"/>
            <a:ext cx="1169773" cy="5917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e 12"/>
          <p:cNvSpPr/>
          <p:nvPr/>
        </p:nvSpPr>
        <p:spPr>
          <a:xfrm>
            <a:off x="6120713" y="1005016"/>
            <a:ext cx="3674075" cy="13249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Si possono applicare agli atti «</a:t>
            </a:r>
            <a:r>
              <a:rPr lang="it-IT" dirty="0" err="1" smtClean="0"/>
              <a:t>pre</a:t>
            </a:r>
            <a:r>
              <a:rPr lang="it-IT" dirty="0" smtClean="0"/>
              <a:t>-costituzionali»?</a:t>
            </a:r>
            <a:endParaRPr lang="it-IT" dirty="0"/>
          </a:p>
        </p:txBody>
      </p:sp>
      <p:cxnSp>
        <p:nvCxnSpPr>
          <p:cNvPr id="15" name="Connettore 2 14"/>
          <p:cNvCxnSpPr/>
          <p:nvPr/>
        </p:nvCxnSpPr>
        <p:spPr>
          <a:xfrm flipV="1">
            <a:off x="6120713" y="2636108"/>
            <a:ext cx="1705233" cy="24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7957750" y="2461743"/>
            <a:ext cx="3253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Colpiscono l’</a:t>
            </a:r>
            <a:r>
              <a:rPr lang="it-IT" dirty="0" smtClean="0">
                <a:solidFill>
                  <a:srgbClr val="FF0000"/>
                </a:solidFill>
              </a:rPr>
              <a:t>atto</a:t>
            </a:r>
            <a:r>
              <a:rPr lang="it-IT" dirty="0" smtClean="0"/>
              <a:t> o la </a:t>
            </a:r>
            <a:r>
              <a:rPr lang="it-IT" dirty="0" smtClean="0">
                <a:solidFill>
                  <a:srgbClr val="FF0000"/>
                </a:solidFill>
              </a:rPr>
              <a:t>disposizione</a:t>
            </a:r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17" name="Connettore 2 16"/>
          <p:cNvCxnSpPr/>
          <p:nvPr/>
        </p:nvCxnSpPr>
        <p:spPr>
          <a:xfrm flipV="1">
            <a:off x="6120713" y="4670854"/>
            <a:ext cx="1705233" cy="24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8036010" y="4347688"/>
            <a:ext cx="3253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Colpiscono la </a:t>
            </a:r>
            <a:r>
              <a:rPr lang="it-IT" dirty="0" smtClean="0">
                <a:solidFill>
                  <a:srgbClr val="FF0000"/>
                </a:solidFill>
              </a:rPr>
              <a:t>disposizione </a:t>
            </a:r>
            <a:r>
              <a:rPr lang="it-IT" dirty="0" smtClean="0"/>
              <a:t>in quanto esprime una </a:t>
            </a:r>
            <a:r>
              <a:rPr lang="it-IT" dirty="0" smtClean="0">
                <a:solidFill>
                  <a:srgbClr val="FF0000"/>
                </a:solidFill>
              </a:rPr>
              <a:t>norma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984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2811" y="290428"/>
            <a:ext cx="9144000" cy="599258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  <a:latin typeface="Lucida Handwriting" panose="03010101010101010101" pitchFamily="66" charset="0"/>
              </a:rPr>
              <a:t>Vizi degli atti legislativi</a:t>
            </a:r>
            <a:endParaRPr lang="it-IT" dirty="0">
              <a:solidFill>
                <a:srgbClr val="FF0000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23784" y="3550508"/>
            <a:ext cx="782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VIZI</a:t>
            </a: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64757" y="1960605"/>
            <a:ext cx="1688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Lucida Handwriting" panose="03010101010101010101" pitchFamily="66" charset="0"/>
              </a:rPr>
              <a:t>«validità»</a:t>
            </a:r>
            <a:endParaRPr lang="it-IT" dirty="0">
              <a:latin typeface="Lucida Handwriting" panose="03010101010101010101" pitchFamily="66" charset="0"/>
            </a:endParaRPr>
          </a:p>
        </p:txBody>
      </p:sp>
      <p:cxnSp>
        <p:nvCxnSpPr>
          <p:cNvPr id="7" name="Connettore 2 6"/>
          <p:cNvCxnSpPr/>
          <p:nvPr/>
        </p:nvCxnSpPr>
        <p:spPr>
          <a:xfrm>
            <a:off x="1169773" y="2504303"/>
            <a:ext cx="8238" cy="906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rentesi graffa aperta 7"/>
          <p:cNvSpPr/>
          <p:nvPr/>
        </p:nvSpPr>
        <p:spPr>
          <a:xfrm>
            <a:off x="1853514" y="2504303"/>
            <a:ext cx="304800" cy="25454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570205" y="2421924"/>
            <a:ext cx="4399006" cy="477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Formali </a:t>
            </a:r>
            <a:r>
              <a:rPr lang="it-I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procedimento</a:t>
            </a:r>
            <a:endParaRPr lang="it-IT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570205" y="4516224"/>
            <a:ext cx="4399006" cy="477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Sostanziali </a:t>
            </a:r>
            <a:r>
              <a:rPr lang="it-I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antinomia</a:t>
            </a:r>
            <a:endParaRPr lang="it-IT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5" name="Connettore 2 14"/>
          <p:cNvCxnSpPr/>
          <p:nvPr/>
        </p:nvCxnSpPr>
        <p:spPr>
          <a:xfrm flipV="1">
            <a:off x="6120713" y="2636108"/>
            <a:ext cx="1705233" cy="24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7957750" y="2461743"/>
            <a:ext cx="3253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Colpiscono l’</a:t>
            </a:r>
            <a:r>
              <a:rPr lang="it-IT" dirty="0" smtClean="0">
                <a:solidFill>
                  <a:srgbClr val="FF0000"/>
                </a:solidFill>
              </a:rPr>
              <a:t>atto</a:t>
            </a:r>
            <a:r>
              <a:rPr lang="it-IT" dirty="0" smtClean="0"/>
              <a:t> o la </a:t>
            </a:r>
            <a:r>
              <a:rPr lang="it-IT" dirty="0" smtClean="0">
                <a:solidFill>
                  <a:srgbClr val="FF0000"/>
                </a:solidFill>
              </a:rPr>
              <a:t>disposizione</a:t>
            </a:r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17" name="Connettore 2 16"/>
          <p:cNvCxnSpPr/>
          <p:nvPr/>
        </p:nvCxnSpPr>
        <p:spPr>
          <a:xfrm flipV="1">
            <a:off x="6120713" y="4670854"/>
            <a:ext cx="1705233" cy="24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8036010" y="4347688"/>
            <a:ext cx="3253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Colpiscono la </a:t>
            </a:r>
            <a:r>
              <a:rPr lang="it-IT" dirty="0" smtClean="0">
                <a:solidFill>
                  <a:srgbClr val="FF0000"/>
                </a:solidFill>
              </a:rPr>
              <a:t>disposizione </a:t>
            </a:r>
            <a:r>
              <a:rPr lang="it-IT" dirty="0" smtClean="0"/>
              <a:t>in quanto esprime una </a:t>
            </a:r>
            <a:r>
              <a:rPr lang="it-IT" dirty="0" smtClean="0">
                <a:solidFill>
                  <a:srgbClr val="FF0000"/>
                </a:solidFill>
              </a:rPr>
              <a:t>norma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570205" y="3550508"/>
            <a:ext cx="2463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d</a:t>
            </a:r>
            <a:r>
              <a:rPr lang="it-IT" sz="2400" dirty="0" smtClean="0"/>
              <a:t>i competenza</a:t>
            </a:r>
            <a:endParaRPr lang="it-IT" sz="2400" dirty="0"/>
          </a:p>
        </p:txBody>
      </p:sp>
      <p:cxnSp>
        <p:nvCxnSpPr>
          <p:cNvPr id="11" name="Connettore 2 10"/>
          <p:cNvCxnSpPr/>
          <p:nvPr/>
        </p:nvCxnSpPr>
        <p:spPr>
          <a:xfrm flipV="1">
            <a:off x="5231027" y="2899719"/>
            <a:ext cx="2084173" cy="848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5239265" y="3739978"/>
            <a:ext cx="2586681" cy="6415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5733535" y="3262184"/>
            <a:ext cx="2817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eccesso di competenza</a:t>
            </a:r>
            <a:endParaRPr lang="it-IT" i="1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5807676" y="4012173"/>
            <a:ext cx="2957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v</a:t>
            </a:r>
            <a:r>
              <a:rPr lang="it-IT" i="1" dirty="0" smtClean="0"/>
              <a:t>iolazione dei limiti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1226870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70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Lucida Handwriting</vt:lpstr>
      <vt:lpstr>Wingdings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RBIN</dc:creator>
  <cp:lastModifiedBy>RBIN</cp:lastModifiedBy>
  <cp:revision>2</cp:revision>
  <dcterms:created xsi:type="dcterms:W3CDTF">2013-11-26T10:07:43Z</dcterms:created>
  <dcterms:modified xsi:type="dcterms:W3CDTF">2013-11-26T10:09:24Z</dcterms:modified>
</cp:coreProperties>
</file>